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62" r:id="rId4"/>
    <p:sldId id="260" r:id="rId5"/>
    <p:sldId id="261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  <p:sldId id="27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60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128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505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430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11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82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866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99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7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02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779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F6FE-7C3D-4DCA-ADA7-B97ECF705FD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F7A2-E8FD-4016-874C-77BCFD1A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9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19600" y="4405745"/>
            <a:ext cx="2971800" cy="2438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20" y="3352800"/>
            <a:ext cx="3717571" cy="2584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7091"/>
            <a:ext cx="3124200" cy="2763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5200" y="1039091"/>
            <a:ext cx="5181600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হিসাব বিজ্ঞানের  </a:t>
            </a:r>
          </a:p>
          <a:p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ভূবনে  স্বাগতম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26276"/>
            <a:ext cx="5432697" cy="3691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9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04800"/>
            <a:ext cx="8077200" cy="601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40386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2578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</a:t>
            </a:r>
            <a:r>
              <a:rPr lang="bn-IN" sz="2800" dirty="0" smtClean="0">
                <a:solidFill>
                  <a:srgbClr val="FFC000"/>
                </a:solidFill>
              </a:rPr>
              <a:t>ব্যবসায়ের আয় বাড়াতে সাহায্য করে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522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994719"/>
            <a:ext cx="2667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স্থায়ী </a:t>
            </a:r>
            <a:r>
              <a:rPr lang="as-IN" dirty="0" smtClean="0"/>
              <a:t>সম্প</a:t>
            </a:r>
            <a:r>
              <a:rPr lang="bn-IN" dirty="0"/>
              <a:t>দ</a:t>
            </a:r>
            <a:r>
              <a:rPr lang="as-IN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886632" y="2857500"/>
            <a:ext cx="2667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অ</a:t>
            </a:r>
            <a:r>
              <a:rPr lang="as-IN" dirty="0" smtClean="0"/>
              <a:t>দৃশ্যমান </a:t>
            </a:r>
            <a:r>
              <a:rPr lang="as-IN" dirty="0"/>
              <a:t>স্থায়ী </a:t>
            </a:r>
            <a:r>
              <a:rPr lang="as-IN" dirty="0" smtClean="0"/>
              <a:t>সম্পদ</a:t>
            </a:r>
            <a:endParaRPr lang="bn-IN" dirty="0" smtClean="0"/>
          </a:p>
          <a:p>
            <a:pPr algn="ctr"/>
            <a:r>
              <a:rPr lang="as-IN" dirty="0" smtClean="0"/>
              <a:t> </a:t>
            </a:r>
            <a:endParaRPr lang="as-IN" dirty="0"/>
          </a:p>
        </p:txBody>
      </p:sp>
      <p:sp>
        <p:nvSpPr>
          <p:cNvPr id="4" name="Rounded Rectangle 3"/>
          <p:cNvSpPr/>
          <p:nvPr/>
        </p:nvSpPr>
        <p:spPr>
          <a:xfrm>
            <a:off x="4881716" y="457200"/>
            <a:ext cx="2667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দৃশ্যমান </a:t>
            </a:r>
            <a:r>
              <a:rPr lang="as-IN" dirty="0" smtClean="0"/>
              <a:t>স্থায়ী </a:t>
            </a:r>
            <a:r>
              <a:rPr lang="as-IN" dirty="0"/>
              <a:t>সম্পদ </a:t>
            </a:r>
            <a:endParaRPr lang="bn-IN" dirty="0" smtClean="0"/>
          </a:p>
          <a:p>
            <a:pPr algn="ctr"/>
            <a:endParaRPr lang="as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05200" y="10668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76035" y="2845209"/>
            <a:ext cx="9906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8999"/>
            <a:ext cx="4114800" cy="3293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5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609600"/>
            <a:ext cx="2667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অ</a:t>
            </a:r>
            <a:r>
              <a:rPr lang="as-IN" dirty="0" smtClean="0"/>
              <a:t>দৃশ্যমান </a:t>
            </a:r>
            <a:r>
              <a:rPr lang="as-IN" dirty="0"/>
              <a:t>স্থায়ী </a:t>
            </a:r>
            <a:r>
              <a:rPr lang="as-IN" dirty="0" smtClean="0"/>
              <a:t>সম্পদ</a:t>
            </a:r>
            <a:endParaRPr lang="bn-IN" dirty="0" smtClean="0"/>
          </a:p>
          <a:p>
            <a:pPr algn="ctr"/>
            <a:r>
              <a:rPr lang="as-IN" dirty="0" smtClean="0"/>
              <a:t> </a:t>
            </a:r>
            <a:endParaRPr lang="as-IN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2057400"/>
            <a:ext cx="1143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সুনাম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1110" y="3581400"/>
            <a:ext cx="1155290" cy="53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r>
              <a:rPr lang="bn-IN" dirty="0" smtClean="0"/>
              <a:t>ট্রেডমার্ক</a:t>
            </a:r>
          </a:p>
          <a:p>
            <a:pPr algn="ctr"/>
            <a:endParaRPr lang="bn-IN" dirty="0" smtClean="0"/>
          </a:p>
          <a:p>
            <a:pPr algn="ctr"/>
            <a:endParaRPr lang="as-IN" dirty="0"/>
          </a:p>
        </p:txBody>
      </p:sp>
      <p:sp>
        <p:nvSpPr>
          <p:cNvPr id="6" name="Rounded Rectangle 5"/>
          <p:cNvSpPr/>
          <p:nvPr/>
        </p:nvSpPr>
        <p:spPr>
          <a:xfrm>
            <a:off x="521110" y="5486400"/>
            <a:ext cx="115529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প্যাটেন্ট</a:t>
            </a:r>
          </a:p>
          <a:p>
            <a:pPr algn="ctr"/>
            <a:endParaRPr lang="as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91839"/>
            <a:ext cx="2209799" cy="150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3337361"/>
            <a:ext cx="2209798" cy="1015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40" y="4573230"/>
            <a:ext cx="2435120" cy="1826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18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057228" cy="49652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6019800"/>
            <a:ext cx="3200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ভূমি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38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266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PjwZ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  <a:p>
            <a:endParaRPr lang="en-US" sz="44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bM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e¨vs‡K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Rgv</a:t>
            </a:r>
            <a:endParaRPr lang="en-US" sz="4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057400"/>
            <a:ext cx="2667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vqx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/>
            <a:endParaRPr lang="en-US" sz="44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300" b="1" dirty="0" smtClean="0">
                <a:latin typeface="SutonnyMJ" pitchFamily="2" charset="0"/>
                <a:cs typeface="SutonnyMJ" pitchFamily="2" charset="0"/>
              </a:rPr>
              <a:t>* `</a:t>
            </a:r>
            <a:r>
              <a:rPr lang="en-US" sz="4300" b="1" dirty="0" err="1" smtClean="0">
                <a:latin typeface="SutonnyMJ" pitchFamily="2" charset="0"/>
                <a:cs typeface="SutonnyMJ" pitchFamily="2" charset="0"/>
              </a:rPr>
              <a:t>vjvb</a:t>
            </a:r>
            <a:r>
              <a:rPr lang="en-US" sz="43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300" b="1" dirty="0" err="1" smtClean="0">
                <a:latin typeface="SutonnyMJ" pitchFamily="2" charset="0"/>
                <a:cs typeface="SutonnyMJ" pitchFamily="2" charset="0"/>
              </a:rPr>
              <a:t>KvVv</a:t>
            </a:r>
            <a:endParaRPr lang="en-US" sz="43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3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en-US" sz="4300" b="1" dirty="0" err="1" smtClean="0">
                <a:latin typeface="SutonnyMJ" pitchFamily="2" charset="0"/>
                <a:cs typeface="SutonnyMJ" pitchFamily="2" charset="0"/>
              </a:rPr>
              <a:t>AvmevecÎ</a:t>
            </a:r>
            <a:endParaRPr lang="en-US" sz="43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2057400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Aev¯Íe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/>
            <a:endParaRPr lang="en-US" sz="44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LiP</a:t>
            </a:r>
            <a:endParaRPr lang="en-US" sz="44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*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Ae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nvi</a:t>
            </a:r>
            <a:endParaRPr lang="en-US" sz="44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7526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800100" y="1943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999706" y="1942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819106" y="1942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8600" y="685800"/>
            <a:ext cx="8839200" cy="5943600"/>
          </a:xfrm>
          <a:prstGeom prst="round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1918170"/>
            <a:ext cx="4267200" cy="4711230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464127" y="5029200"/>
            <a:ext cx="3733800" cy="128223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9600" dirty="0" smtClean="0"/>
          </a:p>
          <a:p>
            <a:pPr algn="ctr"/>
            <a:r>
              <a:rPr lang="bn-IN" sz="9600" dirty="0" smtClean="0"/>
              <a:t>ধন্যবাদ</a:t>
            </a:r>
          </a:p>
          <a:p>
            <a:pPr algn="ctr"/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58090"/>
            <a:ext cx="4066309" cy="4066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83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1"/>
            <a:ext cx="4648200" cy="67403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algn="ctr"/>
            <a:endParaRPr lang="en-US" sz="48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8</a:t>
            </a:r>
            <a:r>
              <a:rPr lang="en-US" sz="540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Aa¨vq</a:t>
            </a:r>
            <a:endParaRPr lang="en-US" sz="54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60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IN" sz="3600" dirty="0" smtClean="0"/>
              <a:t>দৃশ্যমান</a:t>
            </a:r>
            <a:r>
              <a:rPr lang="en-US" sz="3600" dirty="0" smtClean="0"/>
              <a:t> </a:t>
            </a:r>
            <a:r>
              <a:rPr lang="bn-IN" sz="3600" dirty="0" smtClean="0"/>
              <a:t>অ</a:t>
            </a:r>
            <a:r>
              <a:rPr lang="as-IN" sz="3600" dirty="0" smtClean="0"/>
              <a:t>দৃশ্যমান </a:t>
            </a:r>
            <a:r>
              <a:rPr lang="as-IN" sz="3600" dirty="0" smtClean="0"/>
              <a:t>সম্পদ</a:t>
            </a:r>
            <a:endParaRPr lang="bn-IN" sz="3600" dirty="0" smtClean="0"/>
          </a:p>
          <a:p>
            <a:pPr algn="ctr"/>
            <a:r>
              <a:rPr lang="en-US" sz="4800" dirty="0" smtClean="0"/>
              <a:t> </a:t>
            </a:r>
            <a:endParaRPr lang="en-US" sz="4800" b="1" dirty="0" smtClean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4495800" cy="6801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Dc¯’vcbvqt</a:t>
            </a:r>
            <a:endParaRPr lang="en-US" sz="7200" dirty="0" smtClean="0">
              <a:solidFill>
                <a:schemeClr val="accent1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6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6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6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Avãyj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ev‡Zb</a:t>
            </a:r>
            <a:endParaRPr lang="en-US" sz="6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wnmveweÁvb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gv‡gbkvnx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2800" dirty="0"/>
          </a:p>
        </p:txBody>
      </p:sp>
      <p:pic>
        <p:nvPicPr>
          <p:cNvPr id="1026" name="Picture 2" descr="D:\College Picture\Bathen 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2667000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477000" cy="5358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75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2674588"/>
            <a:ext cx="3333750" cy="328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352800"/>
            <a:ext cx="260985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" y="457200"/>
            <a:ext cx="2476500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625" y="2489922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দালান কোঠা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0575" y="5962012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আসবাবপত্র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143" y="5274026"/>
            <a:ext cx="169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নগদান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3" y="228600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1273" y="224573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বেতন প্রদান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36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685800"/>
            <a:ext cx="80010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1336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স্থায়ী সম্পদের ধারণা</a:t>
            </a:r>
          </a:p>
          <a:p>
            <a:r>
              <a:rPr lang="bn-IN" sz="5400" dirty="0" smtClean="0"/>
              <a:t>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3271684" cy="2298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76600"/>
            <a:ext cx="4797358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1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876" y="1605120"/>
            <a:ext cx="8915400" cy="4114800"/>
          </a:xfrm>
          <a:prstGeom prst="roundRect">
            <a:avLst>
              <a:gd name="adj" fmla="val 1559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2732" y="1853390"/>
            <a:ext cx="893076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/>
              <a:t>স্থায়ী সম্পদের </a:t>
            </a:r>
            <a:r>
              <a:rPr lang="bn-IN" sz="4000" dirty="0"/>
              <a:t>বৈশিষ্ট সমূহ </a:t>
            </a:r>
            <a:r>
              <a:rPr lang="bn-IN" sz="4000" dirty="0" smtClean="0"/>
              <a:t>লিখতে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5122" name="Picture 2" descr="C:\Users\Doel-1612i3\Desktop\Temp_Training\247515492475154920120331_0035_umbrella_and_rain_of_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0" y="4525920"/>
            <a:ext cx="1981200" cy="208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el-1612i3\Desktop\Temp_Training\247515102475151020120331_0035_carrying_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20" y="4090972"/>
            <a:ext cx="2402084" cy="272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el-1612i3\Desktop\Temp_Training\Activity_Based_Costing-a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93" y="1"/>
            <a:ext cx="2471386" cy="161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90600" y="247991"/>
            <a:ext cx="5710084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4372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3943377" cy="2819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00997" y="24003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0" y="258097"/>
            <a:ext cx="1731337" cy="170835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553200" y="35052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48550" y="43873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বিক্রয়</a:t>
            </a:r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6899787" y="2705100"/>
            <a:ext cx="914400" cy="9144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91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3943377" cy="2819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00997" y="24003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0" y="258097"/>
            <a:ext cx="1731337" cy="170835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553200" y="3719051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00" y="4503174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অর্থ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83749"/>
            <a:ext cx="1524000" cy="2076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7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End 2">
            <a:hlinkClick r:id="" action="ppaction://hlinkshowjump?jump=lastslide" highlightClick="1"/>
          </p:cNvPr>
          <p:cNvSpPr/>
          <p:nvPr/>
        </p:nvSpPr>
        <p:spPr>
          <a:xfrm>
            <a:off x="1479755" y="1371600"/>
            <a:ext cx="4572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End 3">
            <a:hlinkClick r:id="" action="ppaction://hlinkshowjump?jump=lastslide" highlightClick="1"/>
          </p:cNvPr>
          <p:cNvSpPr/>
          <p:nvPr/>
        </p:nvSpPr>
        <p:spPr>
          <a:xfrm>
            <a:off x="2064775" y="1371600"/>
            <a:ext cx="4572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>
            <a:off x="2667000" y="1371600"/>
            <a:ext cx="4572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End 5">
            <a:hlinkClick r:id="" action="ppaction://hlinkshowjump?jump=lastslide" highlightClick="1"/>
          </p:cNvPr>
          <p:cNvSpPr/>
          <p:nvPr/>
        </p:nvSpPr>
        <p:spPr>
          <a:xfrm>
            <a:off x="3215148" y="1365455"/>
            <a:ext cx="4572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" action="ppaction://hlinkshowjump?jump=lastslide" highlightClick="1"/>
          </p:cNvPr>
          <p:cNvSpPr/>
          <p:nvPr/>
        </p:nvSpPr>
        <p:spPr>
          <a:xfrm>
            <a:off x="3792792" y="1365455"/>
            <a:ext cx="4572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467278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92" y="1295400"/>
            <a:ext cx="1158377" cy="1143000"/>
          </a:xfrm>
          <a:prstGeom prst="rect">
            <a:avLst/>
          </a:prstGeom>
        </p:spPr>
      </p:pic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5421286" y="1371600"/>
            <a:ext cx="4572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End 10">
            <a:hlinkClick r:id="" action="ppaction://hlinkshowjump?jump=lastslide" highlightClick="1"/>
          </p:cNvPr>
          <p:cNvSpPr/>
          <p:nvPr/>
        </p:nvSpPr>
        <p:spPr>
          <a:xfrm>
            <a:off x="6019800" y="1371600"/>
            <a:ext cx="4572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End 11">
            <a:hlinkClick r:id="" action="ppaction://hlinkshowjump?jump=lastslide" highlightClick="1"/>
          </p:cNvPr>
          <p:cNvSpPr/>
          <p:nvPr/>
        </p:nvSpPr>
        <p:spPr>
          <a:xfrm>
            <a:off x="6629400" y="1359310"/>
            <a:ext cx="4572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End 12">
            <a:hlinkClick r:id="" action="ppaction://hlinkshowjump?jump=lastslide" highlightClick="1"/>
          </p:cNvPr>
          <p:cNvSpPr/>
          <p:nvPr/>
        </p:nvSpPr>
        <p:spPr>
          <a:xfrm>
            <a:off x="7239000" y="1359310"/>
            <a:ext cx="4572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77745"/>
            <a:ext cx="879989" cy="8683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3375" y="3367097"/>
            <a:ext cx="3356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আয়ুস্কাল</a:t>
            </a:r>
          </a:p>
          <a:p>
            <a:endParaRPr lang="en-US" dirty="0"/>
          </a:p>
        </p:txBody>
      </p:sp>
      <p:pic>
        <p:nvPicPr>
          <p:cNvPr id="17" name="Picture 16" descr="G:\Temp_Training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9" y="3856471"/>
            <a:ext cx="3962400" cy="2655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15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112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BIFDT</dc:creator>
  <cp:lastModifiedBy>College LAB Admin</cp:lastModifiedBy>
  <cp:revision>45</cp:revision>
  <dcterms:created xsi:type="dcterms:W3CDTF">2015-08-20T13:52:25Z</dcterms:created>
  <dcterms:modified xsi:type="dcterms:W3CDTF">2016-11-17T05:27:11Z</dcterms:modified>
</cp:coreProperties>
</file>